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11"/>
  </p:notesMasterIdLst>
  <p:handoutMasterIdLst>
    <p:handoutMasterId r:id="rId12"/>
  </p:handoutMasterIdLst>
  <p:sldIdLst>
    <p:sldId id="397" r:id="rId2"/>
    <p:sldId id="399" r:id="rId3"/>
    <p:sldId id="398" r:id="rId4"/>
    <p:sldId id="400" r:id="rId5"/>
    <p:sldId id="401" r:id="rId6"/>
    <p:sldId id="402" r:id="rId7"/>
    <p:sldId id="403" r:id="rId8"/>
    <p:sldId id="404" r:id="rId9"/>
    <p:sldId id="405" r:id="rId10"/>
  </p:sldIdLst>
  <p:sldSz cx="6858000" cy="9144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สไตล์สีปานกลาง 2 - เน้น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สไตล์สีปานกลาง 2 - เน้น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สไตล์สีปานกลาง 2 - เน้น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สไตล์สีปานกลาง 2 - เน้น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2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F330F9-C1FA-4426-8329-25E87F16CA58}" type="datetimeFigureOut">
              <a:rPr lang="th-TH" smtClean="0"/>
              <a:pPr/>
              <a:t>29/06/69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B8469-9122-4C7C-A055-A649F8C29EAA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06E79-8551-47D1-81E7-83596A99619C}" type="datetimeFigureOut">
              <a:rPr lang="th-TH" smtClean="0"/>
              <a:pPr/>
              <a:t>29/06/69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2033588" y="750888"/>
            <a:ext cx="28209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8975" y="4759246"/>
            <a:ext cx="5510213" cy="4509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516903"/>
            <a:ext cx="2984500" cy="501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902075" y="9516903"/>
            <a:ext cx="2984500" cy="501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A602CC-0731-4B9E-AB70-277EECD9C32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69034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3600"/>
            <a:ext cx="5829300" cy="2373477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4741334"/>
            <a:ext cx="4800600" cy="1964267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1930401"/>
            <a:ext cx="1543050" cy="5983111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30400"/>
            <a:ext cx="4514850" cy="5983112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6315456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4535579" y="5604789"/>
            <a:ext cx="2157322" cy="95203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1964490" y="5433720"/>
            <a:ext cx="4158386" cy="1133517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121546" y="5450083"/>
            <a:ext cx="4100985" cy="1032363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4207117" y="5432233"/>
            <a:ext cx="2481000" cy="86873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158749" y="5411407"/>
            <a:ext cx="6542532" cy="1773165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4" y="3284747"/>
            <a:ext cx="5829300" cy="2032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5524" y="1916598"/>
            <a:ext cx="4813301" cy="125306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507491" y="3572256"/>
            <a:ext cx="2866644" cy="4596384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3483864" y="3572256"/>
            <a:ext cx="2866644" cy="4596384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3570819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4572001"/>
            <a:ext cx="2865041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6150" y="3570817"/>
            <a:ext cx="2866644" cy="853016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4572001"/>
            <a:ext cx="2866644" cy="359621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3165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1901952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775201"/>
            <a:ext cx="2514600" cy="2540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158749" y="952255"/>
            <a:ext cx="6542532" cy="177544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685800" y="3048000"/>
            <a:ext cx="2514600" cy="1670304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8972" y="2438400"/>
            <a:ext cx="2928057" cy="508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71450" y="304800"/>
            <a:ext cx="6521958" cy="804672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158749" y="7138617"/>
            <a:ext cx="6542532" cy="177544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5617" y="451556"/>
            <a:ext cx="2859484" cy="3239912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1250" y="3714045"/>
            <a:ext cx="2863850" cy="322862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8650" y="1828800"/>
            <a:ext cx="2674620" cy="390144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171450" y="304800"/>
            <a:ext cx="6521958" cy="329184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58749" y="2239239"/>
            <a:ext cx="6542532" cy="177316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451104"/>
            <a:ext cx="6172200" cy="16703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72754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defTabSz="685800"/>
            <a:fld id="{9C6F17ED-A6C7-4CA3-8474-3605044FEB7E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 defTabSz="685800"/>
              <a:t>29/06/69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229" y="8333553"/>
            <a:ext cx="284001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defTabSz="685800"/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93316" y="8333552"/>
            <a:ext cx="87137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defTabSz="685800"/>
            <a:fld id="{36482BC2-C974-4CFA-ACED-545A0246B47F}" type="slidenum">
              <a:rPr lang="th-TH" smtClean="0">
                <a:solidFill>
                  <a:srgbClr val="F496CB">
                    <a:lumMod val="75000"/>
                  </a:srgbClr>
                </a:solidFill>
              </a:rPr>
              <a:pPr defTabSz="685800"/>
              <a:t>‹#›</a:t>
            </a:fld>
            <a:endParaRPr lang="th-TH">
              <a:solidFill>
                <a:srgbClr val="F496CB">
                  <a:lumMod val="75000"/>
                </a:srgb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051" y="3567289"/>
            <a:ext cx="5556250" cy="4600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microsoft.com/office/2007/relationships/hdphoto" Target="../media/hdphoto1.wdp"/><Relationship Id="rId7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1.wdp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1.wdp"/><Relationship Id="rId7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1.wdp"/><Relationship Id="rId7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microsoft.com/office/2007/relationships/hdphoto" Target="../media/hdphoto1.wdp"/><Relationship Id="rId7" Type="http://schemas.openxmlformats.org/officeDocument/2006/relationships/image" Target="../media/image3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0"/>
                <a:lumOff val="100000"/>
              </a:schemeClr>
            </a:gs>
            <a:gs pos="35000">
              <a:schemeClr val="accent6">
                <a:lumMod val="0"/>
                <a:lumOff val="100000"/>
              </a:schemeClr>
            </a:gs>
            <a:gs pos="100000">
              <a:schemeClr val="accent6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 rotWithShape="1">
          <a:blip r:embed="rId2"/>
          <a:srcRect l="29999" t="8205" r="34232" b="15897"/>
          <a:stretch/>
        </p:blipFill>
        <p:spPr>
          <a:xfrm>
            <a:off x="2168733" y="2073496"/>
            <a:ext cx="2535892" cy="3453599"/>
          </a:xfrm>
          <a:prstGeom prst="rect">
            <a:avLst/>
          </a:prstGeom>
        </p:spPr>
      </p:pic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2157132" y="1559858"/>
            <a:ext cx="254749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ประธาน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9" name="สี่เหลี่ยมผืนผ้า 48"/>
          <p:cNvSpPr/>
          <p:nvPr/>
        </p:nvSpPr>
        <p:spPr>
          <a:xfrm>
            <a:off x="2420888" y="5910535"/>
            <a:ext cx="194155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รองประธาน 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สี่เหลี่ยมผืนผ้า 56"/>
          <p:cNvSpPr/>
          <p:nvPr/>
        </p:nvSpPr>
        <p:spPr>
          <a:xfrm>
            <a:off x="2380139" y="4860032"/>
            <a:ext cx="2056973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0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นายสัญญา น้าประธานสุข</a:t>
            </a:r>
            <a:endParaRPr lang="th-TH" sz="2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" name="Picture 2" descr="D:\กก.ตร\2569\รูป 1 นิ้ว\สัญญ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671" y="2536785"/>
            <a:ext cx="1580417" cy="2107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2"/>
          <a:srcRect l="29999" t="8205" r="34232" b="15897"/>
          <a:stretch/>
        </p:blipFill>
        <p:spPr>
          <a:xfrm>
            <a:off x="1028245" y="6372200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2"/>
          <a:srcRect l="29999" t="8205" r="34232" b="15897"/>
          <a:stretch/>
        </p:blipFill>
        <p:spPr>
          <a:xfrm>
            <a:off x="4005064" y="6387565"/>
            <a:ext cx="1680676" cy="2288891"/>
          </a:xfrm>
          <a:prstGeom prst="rect">
            <a:avLst/>
          </a:prstGeom>
        </p:spPr>
      </p:pic>
      <p:sp>
        <p:nvSpPr>
          <p:cNvPr id="61" name="สี่เหลี่ยมผืนผ้า 60"/>
          <p:cNvSpPr/>
          <p:nvPr/>
        </p:nvSpPr>
        <p:spPr>
          <a:xfrm>
            <a:off x="1064046" y="8121878"/>
            <a:ext cx="157286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พ.ต.อ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ศันย์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ชัย พานิชกุล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62" name="สี่เหลี่ยมผืนผ้า 61"/>
          <p:cNvSpPr/>
          <p:nvPr/>
        </p:nvSpPr>
        <p:spPr>
          <a:xfrm>
            <a:off x="4249932" y="8128456"/>
            <a:ext cx="129875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น.ส.</a:t>
            </a:r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นฤณี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กล้าหาญ</a:t>
            </a:r>
            <a:endParaRPr lang="en-US" sz="1600" dirty="0"/>
          </a:p>
          <a:p>
            <a:pPr algn="ctr"/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8" name="Picture 4" descr="D:\กก.ตร\2569\รูป 1 นิ้ว\นฤณี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670" y="6804248"/>
            <a:ext cx="987538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กก.ตร\2569\รูปติดทำเนียบ\ศันย์ชัย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68" y="6732240"/>
            <a:ext cx="979844" cy="1307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63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1865652" y="1631866"/>
            <a:ext cx="34355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5197569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pic>
        <p:nvPicPr>
          <p:cNvPr id="2053" name="Picture 5" descr="D:\กก.ตร\2569\รูปติดทำเนียบ\วิรัตน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71800"/>
            <a:ext cx="864096" cy="1245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สี่เหลี่ยมผืนผ้า 17"/>
          <p:cNvSpPr/>
          <p:nvPr/>
        </p:nvSpPr>
        <p:spPr>
          <a:xfrm>
            <a:off x="4368779" y="4139952"/>
            <a:ext cx="1364477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นายวิรัตน์ มาตันบุญ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1652040" y="6948264"/>
            <a:ext cx="134043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นายสมชาติ  </a:t>
            </a:r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วงค์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ไฝ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376794" y="6962328"/>
            <a:ext cx="135646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นายอังกูร จันทะ</a:t>
            </a:r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วงค์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054" name="Picture 6" descr="D:\กก.ตร\2569\รูปติดทำเนียบ\อังกูร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740" y="5580112"/>
            <a:ext cx="867492" cy="11969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กก.ตร\2569\รูปติดทำเนียบ\สมชาติ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791" y="5561420"/>
            <a:ext cx="924932" cy="122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สี่เหลี่ยมผืนผ้า 21"/>
          <p:cNvSpPr/>
          <p:nvPr/>
        </p:nvSpPr>
        <p:spPr>
          <a:xfrm>
            <a:off x="1597847" y="4139952"/>
            <a:ext cx="142058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ร.ต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.เดช</a:t>
            </a:r>
            <a:r>
              <a:rPr lang="th-TH" sz="16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พงษ์</a:t>
            </a:r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นาคเสวี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3" name="Picture 13" descr="D:\กก.ตร\2569\รูปติดทำเนียบ\New folder\เดชพงษ์.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809" y="2771800"/>
            <a:ext cx="99911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61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1865652" y="1631866"/>
            <a:ext cx="34355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5197569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32" name="สี่เหลี่ยมผืนผ้า 31"/>
          <p:cNvSpPr/>
          <p:nvPr/>
        </p:nvSpPr>
        <p:spPr>
          <a:xfrm>
            <a:off x="1709144" y="4155537"/>
            <a:ext cx="1297150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นายอนุสรณ์  อัยกา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33" name="Picture 8" descr="D:\กก.ตร\2569\รูปติดทำเนียบ\New folder\อนุสรณ์.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4" r="13855"/>
          <a:stretch/>
        </p:blipFill>
        <p:spPr bwMode="auto">
          <a:xfrm>
            <a:off x="1877419" y="2711852"/>
            <a:ext cx="909170" cy="1316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สี่เหลี่ยมผืนผ้า 33"/>
          <p:cNvSpPr/>
          <p:nvPr/>
        </p:nvSpPr>
        <p:spPr>
          <a:xfrm>
            <a:off x="4471778" y="4100407"/>
            <a:ext cx="120257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นายอุดม  สมเกตุ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35" name="Picture 10" descr="D:\กก.ตร\2569\รูปติดทำเนียบ\อุดม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16" y="2655863"/>
            <a:ext cx="962219" cy="1372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สี่เหลี่ยมผืนผ้า 35"/>
          <p:cNvSpPr/>
          <p:nvPr/>
        </p:nvSpPr>
        <p:spPr>
          <a:xfrm>
            <a:off x="1550553" y="6917153"/>
            <a:ext cx="151515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นายชินโชติ ทองเสงี่ยม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062" name="Picture 14" descr="D:\กก.ตร\2569\รูปติดทำเนียบ\ชินโชติ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16" y="5580112"/>
            <a:ext cx="1077445" cy="1218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สี่เหลี่ยมผืนผ้า 37"/>
          <p:cNvSpPr/>
          <p:nvPr/>
        </p:nvSpPr>
        <p:spPr>
          <a:xfrm>
            <a:off x="4268125" y="6959663"/>
            <a:ext cx="1548822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6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นายขจรลาภ ไชยเครื่อง</a:t>
            </a:r>
            <a:endParaRPr lang="th-TH" sz="1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77" y="5580112"/>
            <a:ext cx="982695" cy="123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930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1865652" y="1631866"/>
            <a:ext cx="34355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5197569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4252231" y="4139952"/>
            <a:ext cx="165141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นายกรธิพัฒน์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ปิ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ติอมรเศรษฐ์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1556792" y="4109175"/>
            <a:ext cx="155042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นายเดชา 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ฐาปณพงค์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สุภาพ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057" name="Picture 9" descr="D:\กก.ตร\2569\รูปติดทำเนียบ\เดช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160" y="2699792"/>
            <a:ext cx="997444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กก.ตร\2569\รูปติดทำเนียบ\กรธิพัฒน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078" y="2697872"/>
            <a:ext cx="1001207" cy="122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กก.ตร\2569\รูปติดทำเนียบ\อธิภัทร์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1" r="19116" b="31277"/>
          <a:stretch/>
        </p:blipFill>
        <p:spPr bwMode="auto">
          <a:xfrm>
            <a:off x="1844824" y="5508104"/>
            <a:ext cx="986343" cy="1378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สี่เหลี่ยมผืนผ้า 19"/>
          <p:cNvSpPr/>
          <p:nvPr/>
        </p:nvSpPr>
        <p:spPr>
          <a:xfrm>
            <a:off x="1709078" y="7020272"/>
            <a:ext cx="124585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นายอธิภัทร สิ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รินวภัท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374060" y="7018783"/>
            <a:ext cx="140775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นายบรรพต  แก้วบุญศรี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3075" name="Picture 3" descr="D:\กก.ตร\2569\รูปติดทำเนียบ\New folder\บรรพต.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2"/>
          <a:stretch/>
        </p:blipFill>
        <p:spPr bwMode="auto">
          <a:xfrm>
            <a:off x="4509120" y="5508104"/>
            <a:ext cx="1062165" cy="1287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128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1865652" y="1631866"/>
            <a:ext cx="34355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5197569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4309142" y="4139952"/>
            <a:ext cx="1537600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2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</a:t>
            </a:r>
            <a:r>
              <a:rPr lang="th-TH" sz="12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เณฎังกรณ์</a:t>
            </a:r>
            <a:r>
              <a:rPr lang="th-TH" sz="12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</a:t>
            </a:r>
            <a:r>
              <a:rPr lang="th-TH" sz="12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อัศ</a:t>
            </a:r>
            <a:r>
              <a:rPr lang="th-TH" sz="12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วัตภัทร</a:t>
            </a:r>
            <a:r>
              <a:rPr lang="th-TH" sz="12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พงษ์</a:t>
            </a:r>
            <a:endParaRPr lang="th-TH" sz="12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1628930" y="4109175"/>
            <a:ext cx="140615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นายกิตติ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พงษ์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ปานกลัด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1558400" y="7020272"/>
            <a:ext cx="154721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พ.ต.ท.วันเฉลิม ทาสมบูรณ์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434175" y="7018783"/>
            <a:ext cx="128753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พ.ต.ท.วัช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รพล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ยมเกิด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4098" name="Picture 2" descr="D:\กก.ตร\2569\รูปติดทำเนียบ\New folder\กิตติพงษ์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73" y="2771800"/>
            <a:ext cx="1076163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กก.ตร\2569\รูปติดทำเนียบ\New folder\เณฎังกรณ์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02" y="2771800"/>
            <a:ext cx="987438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กก.ตร\2569\รูปติดทำเนียบ\วันเฉลิม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108" y="5580112"/>
            <a:ext cx="968820" cy="120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กก.ตร\2569\รูปติดทำเนียบ\วัชรพล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802" y="5516714"/>
            <a:ext cx="1024655" cy="13595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258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1865652" y="1631866"/>
            <a:ext cx="343555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24942" y="5197567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4403727" y="4139952"/>
            <a:ext cx="134844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พ.ต.ท.พุฒิสรรค์ อินตา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1620921" y="4109175"/>
            <a:ext cx="142218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พ.ต.ท.ธน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รัชต์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เส็งเรียบ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336392" y="7018783"/>
            <a:ext cx="148309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พ.ต.ต.ฐณาธรณ์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ตาจุม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ปา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1546171" y="7018782"/>
            <a:ext cx="14382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พ.ต.ท.</a:t>
            </a:r>
            <a:r>
              <a:rPr lang="th-TH" sz="1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โชติ</a:t>
            </a:r>
            <a:r>
              <a:rPr lang="th-TH" sz="1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วิทย์</a:t>
            </a:r>
            <a:r>
              <a:rPr lang="th-TH" sz="1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สายอุด</a:t>
            </a:r>
          </a:p>
          <a:p>
            <a:pPr algn="ctr"/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5122" name="Picture 2" descr="D:\กก.ตร\2569\รูปติดทำเนียบ\ฐณธรณ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55" y="5508104"/>
            <a:ext cx="932590" cy="1282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กก.ตร\2569\รูปติดทำเนียบ\ธนรัชต์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419" y="2722835"/>
            <a:ext cx="958601" cy="1201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กก.ตร\2569\รูปติดทำเนียบ\โชติวิทย์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24" y="5580112"/>
            <a:ext cx="864997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กก.ตร\2569\รูปติดทำเนียบ\พุฒิสรรค์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733" y="2722835"/>
            <a:ext cx="960507" cy="12010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954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2002709" y="1631866"/>
            <a:ext cx="31614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อนุกรรมการ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24942" y="5197567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1695629" y="7035328"/>
            <a:ext cx="114807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ร.ต.อ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.มงคล  คำวัง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1658595" y="4109175"/>
            <a:ext cx="134684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พศิน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บุญ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โกฎเพ็ชร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519943" y="7018783"/>
            <a:ext cx="111601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ร.ต.อ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.สาคร  เตจ๊ะ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4519289" y="4120788"/>
            <a:ext cx="10502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นายธวัช  ชัยแก้ว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6146" name="Picture 2" descr="D:\กก.ตร\2569\รูปติดทำเนียบ\พศิน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80" y="2699792"/>
            <a:ext cx="972065" cy="118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กก.ตร\2569\รูปติดทำเนียบ\ธวัช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2627784"/>
            <a:ext cx="939588" cy="140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D:\กก.ตร\2569\รูปติดทำเนียบ\สาคร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543" y="5580112"/>
            <a:ext cx="810681" cy="12615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D:\กก.ตร\2569\รูปติดทำเนียบ\มงคล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642" y="5580112"/>
            <a:ext cx="869275" cy="1236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3369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2002709" y="1631866"/>
            <a:ext cx="31614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อนุกรรมการ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24942" y="5197567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18" name="สี่เหลี่ยมผืนผ้า 17"/>
          <p:cNvSpPr/>
          <p:nvPr/>
        </p:nvSpPr>
        <p:spPr>
          <a:xfrm>
            <a:off x="1701236" y="7035328"/>
            <a:ext cx="1136851" cy="2923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3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นายยุทธนา  สุวรรณ</a:t>
            </a:r>
            <a:endParaRPr lang="th-TH" sz="13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4453419" y="7018783"/>
            <a:ext cx="124906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นายเรือง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วิทย์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ว่องไว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1484784" y="4210761"/>
            <a:ext cx="1577676" cy="2923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3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นายวรินธ์</a:t>
            </a:r>
            <a:r>
              <a:rPr lang="th-TH" sz="13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ธร </a:t>
            </a:r>
            <a:r>
              <a:rPr lang="th-TH" sz="13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สุชานันทาภิวัฒน์</a:t>
            </a:r>
            <a:endParaRPr lang="th-TH" sz="13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293870" y="4194216"/>
            <a:ext cx="157607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นายเปรมลิ้ม จิต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ตวัฒน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รัตน์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3" name="Picture 3" descr="D:\กก.ตร\2569\รูปติดทำเนียบ\วรินธรณ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796" y="2770601"/>
            <a:ext cx="972328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กก.ตร\2569\รูปติดทำเนียบ\New folder\เปรมลิ้ม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693" y="2699792"/>
            <a:ext cx="1085507" cy="135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D:\กก.ตร\2569\รูปติดทำเนียบ\New folder\ยุทธนา.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03" r="11085"/>
          <a:stretch/>
        </p:blipFill>
        <p:spPr bwMode="auto">
          <a:xfrm>
            <a:off x="1772817" y="5580112"/>
            <a:ext cx="976308" cy="1348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กก.ตร\2569\รูปติดทำเนียบ\เรื่องวิทย์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128" y="5596920"/>
            <a:ext cx="975150" cy="1207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992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เทศบาลตำบลหนองผึ้ง"/>
          <p:cNvSpPr>
            <a:spLocks noChangeAspect="1" noChangeArrowheads="1"/>
          </p:cNvSpPr>
          <p:nvPr/>
        </p:nvSpPr>
        <p:spPr bwMode="auto">
          <a:xfrm>
            <a:off x="142875" y="1840707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h-TH" sz="135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192550" y="797967"/>
            <a:ext cx="520206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คณะกรรมการตรวจสอบและติดตามการบริหารงานตำรวจ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1244859" y="1085999"/>
            <a:ext cx="520847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สถานีตำรวจภูธรสารภี จังหวัดเชียงใหม่(</a:t>
            </a:r>
            <a:r>
              <a:rPr lang="th-TH" sz="24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กก.ตร.สภ</a:t>
            </a:r>
            <a:r>
              <a:rPr lang="th-TH" sz="24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.สารภี)</a:t>
            </a:r>
            <a:endParaRPr lang="th-TH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2002709" y="1631866"/>
            <a:ext cx="31614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อนุกรรมการ </a:t>
            </a:r>
            <a:r>
              <a:rPr lang="th-TH" sz="40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กต.ตร</a:t>
            </a:r>
            <a:r>
              <a:rPr lang="th-TH" sz="40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.</a:t>
            </a:r>
            <a:endParaRPr lang="th-TH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026" name="Picture 2" descr="ภาพนิ่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87" b="97696" l="0" r="982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75" y="602235"/>
            <a:ext cx="1010781" cy="945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รูปภาพ 58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67793" y="2355117"/>
            <a:ext cx="1680676" cy="2288891"/>
          </a:xfrm>
          <a:prstGeom prst="rect">
            <a:avLst/>
          </a:prstGeom>
        </p:spPr>
      </p:pic>
      <p:pic>
        <p:nvPicPr>
          <p:cNvPr id="60" name="รูปภาพ 59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2355117"/>
            <a:ext cx="1680676" cy="2288891"/>
          </a:xfrm>
          <a:prstGeom prst="rect">
            <a:avLst/>
          </a:prstGeom>
        </p:spPr>
      </p:pic>
      <p:pic>
        <p:nvPicPr>
          <p:cNvPr id="15" name="รูปภาพ 14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1424942" y="5197567"/>
            <a:ext cx="1680676" cy="2288891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 rotWithShape="1">
          <a:blip r:embed="rId4"/>
          <a:srcRect l="29999" t="8205" r="34232" b="15897"/>
          <a:stretch/>
        </p:blipFill>
        <p:spPr>
          <a:xfrm>
            <a:off x="4221088" y="5197569"/>
            <a:ext cx="1680676" cy="2288891"/>
          </a:xfrm>
          <a:prstGeom prst="rect">
            <a:avLst/>
          </a:prstGeom>
        </p:spPr>
      </p:pic>
      <p:sp>
        <p:nvSpPr>
          <p:cNvPr id="26" name="สี่เหลี่ยมผืนผ้า 25"/>
          <p:cNvSpPr/>
          <p:nvPr/>
        </p:nvSpPr>
        <p:spPr>
          <a:xfrm>
            <a:off x="1685044" y="4109175"/>
            <a:ext cx="129394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ธนา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กร  วิริ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โยฬาร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4338953" y="4120788"/>
            <a:ext cx="141096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นายฉัตรชัย  </a:t>
            </a:r>
            <a:r>
              <a:rPr lang="th-TH" sz="1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วรัญญ</a:t>
            </a:r>
            <a:r>
              <a:rPr lang="th-TH" sz="1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รัตน์</a:t>
            </a:r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algn="ctr"/>
            <a:endParaRPr lang="th-TH" sz="1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8194" name="Picture 2" descr="D:\กก.ตร\2569\รูปติดทำเนียบ\New folder\ธนากร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052" y="2761725"/>
            <a:ext cx="1095884" cy="1162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กก.ตร\2569\รูปติดทำเนียบ\New folder\ฉัตรชัย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134" y="2760402"/>
            <a:ext cx="938098" cy="1163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6315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ูปคลื่น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รูปคลื่น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รูปคลื่น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3677</TotalTime>
  <Words>325</Words>
  <Application>Microsoft Office PowerPoint</Application>
  <PresentationFormat>นำเสนอทางหน้าจอ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9</vt:i4>
      </vt:variant>
    </vt:vector>
  </HeadingPairs>
  <TitlesOfParts>
    <vt:vector size="10" baseType="lpstr">
      <vt:lpstr>รูปคลื่น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COMPAQ5113</dc:creator>
  <cp:lastModifiedBy>HP</cp:lastModifiedBy>
  <cp:revision>404</cp:revision>
  <dcterms:created xsi:type="dcterms:W3CDTF">2021-06-07T03:16:54Z</dcterms:created>
  <dcterms:modified xsi:type="dcterms:W3CDTF">2026-06-29T13:42:36Z</dcterms:modified>
</cp:coreProperties>
</file>